
<file path=[Content_Types].xml><?xml version="1.0" encoding="utf-8"?>
<Types xmlns="http://schemas.openxmlformats.org/package/2006/content-types">
  <Default Extension="xml" ContentType="application/xml"/>
  <Default Extension="mp3" ContentType="audi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 autoAdjust="0"/>
    <p:restoredTop sz="94617" autoAdjust="0"/>
  </p:normalViewPr>
  <p:slideViewPr>
    <p:cSldViewPr>
      <p:cViewPr>
        <p:scale>
          <a:sx n="135" d="100"/>
          <a:sy n="135" d="100"/>
        </p:scale>
        <p:origin x="-1680" y="-2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-4272" y="-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a-DK" smtClean="0"/>
              <a:t>BIMK PPT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8CF3E-08E0-FC4B-BFDF-7FAB73E7368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8874469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576291"/>
            <a:ext cx="5486400" cy="3881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31105-BEE0-4393-B1ED-56A15BB9418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Pladsholder til dato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10" name="Pladsholder til sidehoved 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a-DK" smtClean="0"/>
              <a:t>BIMK PPT</a:t>
            </a:r>
            <a:endParaRPr lang="da-DK"/>
          </a:p>
        </p:txBody>
      </p:sp>
      <p:sp>
        <p:nvSpPr>
          <p:cNvPr id="11" name="Pladsholder til diasbillede 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12" name="Pladsholder til sidefod 11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6960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DANIEL:</a:t>
            </a:r>
          </a:p>
          <a:p>
            <a:r>
              <a:rPr lang="da-DK" dirty="0" smtClean="0"/>
              <a:t>PPT-showet</a:t>
            </a:r>
            <a:r>
              <a:rPr lang="da-DK" baseline="0" dirty="0" smtClean="0"/>
              <a:t> sættes til og forsiden vises.</a:t>
            </a:r>
          </a:p>
          <a:p>
            <a:r>
              <a:rPr lang="da-DK" baseline="0" dirty="0" smtClean="0"/>
              <a:t>Ved klik afspilles 7:89 sekunder med ”KIIIIIIIIIIIIID”.</a:t>
            </a:r>
            <a:fld id="{C11A82C8-7808-6040-B9F4-DC3A949102E9}" type="slidenum">
              <a:rPr lang="da-DK" baseline="0" smtClean="0"/>
              <a:t>1</a:t>
            </a:fld>
            <a:endParaRPr lang="da-DK" baseline="0" dirty="0" smtClean="0"/>
          </a:p>
          <a:p>
            <a:r>
              <a:rPr lang="da-DK" baseline="0" dirty="0" smtClean="0"/>
              <a:t>Vores emne præsenteres.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1061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DANIEL:</a:t>
            </a:r>
          </a:p>
          <a:p>
            <a:r>
              <a:rPr lang="da-DK" dirty="0" smtClean="0"/>
              <a:t>Problemformuleringen</a:t>
            </a:r>
            <a:r>
              <a:rPr lang="da-DK" baseline="0" dirty="0" smtClean="0"/>
              <a:t> læses op og præsenteres.</a:t>
            </a:r>
          </a:p>
          <a:p>
            <a:r>
              <a:rPr lang="da-DK" baseline="0" dirty="0" smtClean="0"/>
              <a:t>Det nævnes, at den selvfølgelig ikke nødvendigvis er endelig endnu, og at vi enkeltvis måske vinkler den.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2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2210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MICHAEL:</a:t>
            </a:r>
          </a:p>
          <a:p>
            <a:r>
              <a:rPr lang="da-DK" dirty="0" smtClean="0"/>
              <a:t>Valgte</a:t>
            </a:r>
            <a:r>
              <a:rPr lang="da-DK" baseline="0" dirty="0" smtClean="0"/>
              <a:t> metoder præsenteres og uddybes kort (i efterfølgende slides).</a:t>
            </a:r>
          </a:p>
          <a:p>
            <a:r>
              <a:rPr lang="da-DK" baseline="0" dirty="0" smtClean="0"/>
              <a:t>Mulighed for ændring samt tilvalg.</a:t>
            </a:r>
          </a:p>
          <a:p>
            <a:r>
              <a:rPr lang="da-DK" baseline="0" dirty="0" smtClean="0"/>
              <a:t>Eventuel diskursanalyse?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3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3791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MICHAEL:</a:t>
            </a:r>
          </a:p>
          <a:p>
            <a:r>
              <a:rPr lang="da-DK" dirty="0" smtClean="0"/>
              <a:t>QCA præsenteres og beskrives.</a:t>
            </a:r>
          </a:p>
          <a:p>
            <a:r>
              <a:rPr lang="da-DK" dirty="0" smtClean="0"/>
              <a:t>QCA</a:t>
            </a:r>
            <a:r>
              <a:rPr lang="da-DK" baseline="0" dirty="0" smtClean="0"/>
              <a:t> Skema præsenteres.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4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9426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KRISTOFFER:</a:t>
            </a:r>
          </a:p>
          <a:p>
            <a:r>
              <a:rPr lang="da-DK" dirty="0" smtClean="0"/>
              <a:t>QCA</a:t>
            </a:r>
            <a:r>
              <a:rPr lang="da-DK" baseline="0" dirty="0" smtClean="0"/>
              <a:t> Skema kategori 1 beskrives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5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3226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KRISTOFFER:</a:t>
            </a:r>
          </a:p>
          <a:p>
            <a:r>
              <a:rPr lang="da-DK" dirty="0" smtClean="0"/>
              <a:t>QCA</a:t>
            </a:r>
            <a:r>
              <a:rPr lang="da-DK" baseline="0" dirty="0" smtClean="0"/>
              <a:t> Skema kategori 2 beskrives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6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7439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CASPER:</a:t>
            </a:r>
          </a:p>
          <a:p>
            <a:r>
              <a:rPr lang="da-DK" dirty="0" smtClean="0"/>
              <a:t>QCA</a:t>
            </a:r>
            <a:r>
              <a:rPr lang="da-DK" baseline="0" dirty="0" smtClean="0"/>
              <a:t> Skema kategori 3 beskrives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7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3408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CASPER:</a:t>
            </a:r>
          </a:p>
          <a:p>
            <a:r>
              <a:rPr lang="da-DK" dirty="0" smtClean="0"/>
              <a:t>QCA</a:t>
            </a:r>
            <a:r>
              <a:rPr lang="da-DK" baseline="0" dirty="0" smtClean="0"/>
              <a:t> Skema kategori 4 beskrives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8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16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PHILIP</a:t>
            </a:r>
          </a:p>
          <a:p>
            <a:r>
              <a:rPr lang="da-DK" dirty="0" smtClean="0"/>
              <a:t>QCA udbytte efter analyse af 100 kommentarer</a:t>
            </a:r>
            <a:r>
              <a:rPr lang="da-DK" baseline="0" dirty="0" smtClean="0"/>
              <a:t> vises.</a:t>
            </a:r>
          </a:p>
          <a:p>
            <a:r>
              <a:rPr lang="da-DK" baseline="0" dirty="0" smtClean="0"/>
              <a:t>Udbytte: (Hvad vil vi bruge det til?) Overblik antal positive og negative kommentarer.</a:t>
            </a:r>
            <a:endParaRPr lang="da-DK" dirty="0" smtClean="0"/>
          </a:p>
          <a:p>
            <a:r>
              <a:rPr lang="da-DK" dirty="0" smtClean="0"/>
              <a:t>1=43, 2=22, 3=19, 4=16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9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PHILIP:</a:t>
            </a:r>
          </a:p>
          <a:p>
            <a:r>
              <a:rPr lang="da-DK" dirty="0" smtClean="0"/>
              <a:t>Status på kvalitative interviews gennemgås.</a:t>
            </a:r>
          </a:p>
          <a:p>
            <a:r>
              <a:rPr lang="da-DK" dirty="0" smtClean="0"/>
              <a:t>Udbytte:</a:t>
            </a:r>
            <a:r>
              <a:rPr lang="da-DK" baseline="0" dirty="0" smtClean="0"/>
              <a:t> motivation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10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6941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”</a:t>
            </a:r>
            <a:r>
              <a:rPr lang="da-DK" dirty="0" err="1" smtClean="0"/>
              <a:t>Uhhhhhh</a:t>
            </a:r>
            <a:r>
              <a:rPr lang="da-DK" baseline="0" dirty="0" smtClean="0"/>
              <a:t> det’ så svært at vær’ så </a:t>
            </a:r>
            <a:r>
              <a:rPr lang="da-DK" baseline="0" dirty="0" err="1" smtClean="0"/>
              <a:t>goooood</a:t>
            </a:r>
            <a:r>
              <a:rPr lang="da-DK" baseline="0" dirty="0" smtClean="0"/>
              <a:t>” afspilles automatisk.</a:t>
            </a:r>
          </a:p>
          <a:p>
            <a:r>
              <a:rPr lang="da-DK" baseline="0" dirty="0" smtClean="0"/>
              <a:t>Vi fortsætter med at diskutere med de andre.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31105-BEE0-4393-B1ED-56A15BB9418A}" type="slidenum">
              <a:rPr lang="da-DK" smtClean="0"/>
              <a:pPr/>
              <a:t>11</a:t>
            </a:fld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a-DK" smtClean="0"/>
              <a:t>BIMK PPT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70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8446-CF1D-4F09-93E2-A7115DD214C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s1VvkxpgwM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5.jpeg"/><Relationship Id="rId6" Type="http://schemas.openxmlformats.org/officeDocument/2006/relationships/image" Target="../media/image1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>
            <a:normAutofit/>
          </a:bodyPr>
          <a:lstStyle/>
          <a:p>
            <a:r>
              <a:rPr lang="da-DK" sz="3300" i="1" dirty="0" smtClean="0"/>
              <a:t>Case Study: 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Youtube</a:t>
            </a:r>
            <a:r>
              <a:rPr lang="da-DK" dirty="0" smtClean="0"/>
              <a:t> Fankultur</a:t>
            </a:r>
            <a:endParaRPr lang="da-DK" sz="5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BIMK Gruppe 9</a:t>
            </a:r>
            <a:endParaRPr lang="da-DK" dirty="0"/>
          </a:p>
        </p:txBody>
      </p:sp>
      <p:pic>
        <p:nvPicPr>
          <p:cNvPr id="4" name="kiiiiiiiiiiiiii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0352" y="5733256"/>
            <a:ext cx="812800" cy="812800"/>
          </a:xfrm>
          <a:prstGeom prst="rect">
            <a:avLst/>
          </a:prstGeom>
        </p:spPr>
      </p:pic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8" name="Tekstfelt 7"/>
          <p:cNvSpPr txBox="1"/>
          <p:nvPr/>
        </p:nvSpPr>
        <p:spPr>
          <a:xfrm>
            <a:off x="2699792" y="2927266"/>
            <a:ext cx="3744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b="1" dirty="0" smtClean="0"/>
              <a:t>KIDD</a:t>
            </a:r>
            <a:endParaRPr lang="da-DK" sz="5000" b="1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Problemformulering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da-DK" sz="2800" i="1" dirty="0"/>
              <a:t>	</a:t>
            </a:r>
            <a:r>
              <a:rPr lang="da-DK" sz="2800" i="1" dirty="0" smtClean="0"/>
              <a:t>Vi </a:t>
            </a:r>
            <a:r>
              <a:rPr lang="da-DK" sz="2800" i="1" dirty="0"/>
              <a:t>vil undersøge, Nicholas “Kidd” Westwoods fans og antifans motivation for deling af hans musik herunder musikvideoen på YouTube (“</a:t>
            </a:r>
            <a:r>
              <a:rPr lang="da-DK" sz="2800" i="1" u="sng" dirty="0">
                <a:hlinkClick r:id="rId3"/>
              </a:rPr>
              <a:t>Kidd – Ik  lavet penge [Officiel Video]</a:t>
            </a:r>
            <a:r>
              <a:rPr lang="da-DK" sz="2800" i="1" dirty="0"/>
              <a:t>”). Hvorfor har Nicholas “Kidd” Westwoods fans og antifans været en medvirkende faktor i hans udbredelse i det danske musikmiljø og hvordan har det påvirket hans position?</a:t>
            </a:r>
            <a:endParaRPr lang="da-DK" sz="2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Metode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da-DK" dirty="0" smtClean="0"/>
              <a:t>Qualitative content analysis</a:t>
            </a:r>
          </a:p>
          <a:p>
            <a:endParaRPr lang="da-DK" dirty="0" smtClean="0"/>
          </a:p>
          <a:p>
            <a:r>
              <a:rPr lang="da-DK" dirty="0" smtClean="0"/>
              <a:t>Kvalitative interviews</a:t>
            </a:r>
          </a:p>
          <a:p>
            <a:endParaRPr lang="da-DK" dirty="0" smtClean="0"/>
          </a:p>
          <a:p>
            <a:r>
              <a:rPr lang="da-DK" dirty="0" smtClean="0"/>
              <a:t>Mulighed for ændring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Qualitative content analysis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 anchor="ctr"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“rule </a:t>
            </a:r>
            <a:r>
              <a:rPr lang="en-US" sz="2800" dirty="0"/>
              <a:t>guided qualitative text </a:t>
            </a:r>
            <a:r>
              <a:rPr lang="en-US" sz="2800" dirty="0" smtClean="0"/>
              <a:t>analysis, which </a:t>
            </a:r>
            <a:r>
              <a:rPr lang="en-US" sz="2800" dirty="0"/>
              <a:t>tries to preserve some </a:t>
            </a:r>
            <a:r>
              <a:rPr lang="en-US" sz="2800" dirty="0" smtClean="0"/>
              <a:t>methodological strengths </a:t>
            </a:r>
            <a:r>
              <a:rPr lang="en-US" sz="2800" dirty="0"/>
              <a:t>of quantitative content analysis and </a:t>
            </a:r>
            <a:r>
              <a:rPr lang="en-US" sz="2800" dirty="0" smtClean="0"/>
              <a:t>widen them </a:t>
            </a:r>
            <a:r>
              <a:rPr lang="en-US" sz="2800" dirty="0"/>
              <a:t>to a concept of qualitative procedure</a:t>
            </a:r>
            <a:r>
              <a:rPr lang="en-US" sz="2800" dirty="0" smtClean="0"/>
              <a:t>.</a:t>
            </a:r>
            <a:r>
              <a:rPr lang="en-US" sz="2800" dirty="0" smtClean="0"/>
              <a:t>” </a:t>
            </a:r>
            <a:r>
              <a:rPr lang="en-US" sz="1500" dirty="0" smtClean="0"/>
              <a:t>(</a:t>
            </a:r>
            <a:r>
              <a:rPr lang="tr-TR" sz="1500" dirty="0" err="1"/>
              <a:t>Mayring</a:t>
            </a:r>
            <a:r>
              <a:rPr lang="tr-TR" sz="1500" dirty="0"/>
              <a:t>, 2000</a:t>
            </a:r>
            <a:r>
              <a:rPr lang="tr-TR" sz="1500" dirty="0" smtClean="0"/>
              <a:t>)</a:t>
            </a:r>
            <a:endParaRPr lang="da-DK" sz="15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Qualitative content analysis</a:t>
            </a:r>
            <a:endParaRPr lang="da-DK" dirty="0"/>
          </a:p>
        </p:txBody>
      </p:sp>
      <p:pic>
        <p:nvPicPr>
          <p:cNvPr id="2050" name="Picture 2" descr="C:\Users\casper\Dropbox\BIMK Eksamensgruppe\QCA1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36603"/>
          <a:stretch>
            <a:fillRect/>
          </a:stretch>
        </p:blipFill>
        <p:spPr bwMode="auto">
          <a:xfrm>
            <a:off x="972000" y="1772817"/>
            <a:ext cx="7200000" cy="3955957"/>
          </a:xfrm>
          <a:prstGeom prst="rect">
            <a:avLst/>
          </a:prstGeom>
          <a:noFill/>
        </p:spPr>
      </p:pic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Qualitative content analysis</a:t>
            </a:r>
            <a:endParaRPr lang="da-DK" dirty="0"/>
          </a:p>
        </p:txBody>
      </p:sp>
      <p:pic>
        <p:nvPicPr>
          <p:cNvPr id="3074" name="Picture 2" descr="C:\Users\casper\Dropbox\BIMK Eksamensgruppe\QCA1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62681"/>
          <a:stretch>
            <a:fillRect/>
          </a:stretch>
        </p:blipFill>
        <p:spPr bwMode="auto">
          <a:xfrm>
            <a:off x="972000" y="2264643"/>
            <a:ext cx="7200000" cy="2328715"/>
          </a:xfrm>
          <a:prstGeom prst="rect">
            <a:avLst/>
          </a:prstGeom>
          <a:noFill/>
        </p:spPr>
      </p:pic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Qualitative content analysis</a:t>
            </a:r>
            <a:endParaRPr lang="da-DK" dirty="0"/>
          </a:p>
        </p:txBody>
      </p:sp>
      <p:pic>
        <p:nvPicPr>
          <p:cNvPr id="4098" name="Picture 2" descr="C:\Users\casper\Dropbox\BIMK Eksamensgruppe\QCA2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53229"/>
          <a:stretch>
            <a:fillRect/>
          </a:stretch>
        </p:blipFill>
        <p:spPr bwMode="auto">
          <a:xfrm>
            <a:off x="972000" y="2068947"/>
            <a:ext cx="7200000" cy="2720106"/>
          </a:xfrm>
          <a:prstGeom prst="rect">
            <a:avLst/>
          </a:prstGeom>
          <a:noFill/>
        </p:spPr>
      </p:pic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Qualitative content analysis</a:t>
            </a:r>
            <a:endParaRPr lang="da-DK" dirty="0"/>
          </a:p>
        </p:txBody>
      </p:sp>
      <p:pic>
        <p:nvPicPr>
          <p:cNvPr id="5123" name="Picture 3" descr="C:\Users\casper\Dropbox\BIMK Eksamensgruppe\QCA2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45180"/>
          <a:stretch>
            <a:fillRect/>
          </a:stretch>
        </p:blipFill>
        <p:spPr bwMode="auto">
          <a:xfrm>
            <a:off x="972000" y="1834882"/>
            <a:ext cx="7200000" cy="3188237"/>
          </a:xfrm>
          <a:prstGeom prst="rect">
            <a:avLst/>
          </a:prstGeom>
          <a:noFill/>
        </p:spPr>
      </p:pic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Qualitative content analysis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 smtClean="0"/>
          </a:p>
          <a:p>
            <a:endParaRPr lang="da-DK" dirty="0"/>
          </a:p>
        </p:txBody>
      </p:sp>
      <p:pic>
        <p:nvPicPr>
          <p:cNvPr id="1026" name="Picture 2" descr="C:\Users\casper\Dropbox\BIMK Eksamensgruppe\QCA1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988840"/>
            <a:ext cx="6876256" cy="4063670"/>
          </a:xfrm>
          <a:prstGeom prst="rect">
            <a:avLst/>
          </a:prstGeom>
          <a:noFill/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Kvalitative interviews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Fan</a:t>
            </a:r>
            <a:r>
              <a:rPr lang="da-DK" sz="2000" dirty="0" smtClean="0"/>
              <a:t>(s)</a:t>
            </a:r>
          </a:p>
          <a:p>
            <a:pPr lvl="1"/>
            <a:r>
              <a:rPr lang="da-DK" dirty="0" smtClean="0"/>
              <a:t>’Nation </a:t>
            </a:r>
            <a:r>
              <a:rPr lang="da-DK" dirty="0" err="1" smtClean="0"/>
              <a:t>off</a:t>
            </a:r>
            <a:r>
              <a:rPr lang="da-DK" dirty="0" smtClean="0"/>
              <a:t>’ bloggere</a:t>
            </a:r>
          </a:p>
          <a:p>
            <a:r>
              <a:rPr lang="da-DK" dirty="0" smtClean="0"/>
              <a:t>Antifan</a:t>
            </a:r>
          </a:p>
          <a:p>
            <a:pPr lvl="1"/>
            <a:r>
              <a:rPr lang="da-DK" dirty="0" smtClean="0"/>
              <a:t>Antifan bag </a:t>
            </a:r>
            <a:r>
              <a:rPr lang="da-DK" dirty="0" err="1" smtClean="0"/>
              <a:t>Facebook</a:t>
            </a:r>
            <a:r>
              <a:rPr lang="da-DK" dirty="0"/>
              <a:t>-</a:t>
            </a:r>
            <a:r>
              <a:rPr lang="da-DK" dirty="0" smtClean="0"/>
              <a:t>hadegruppe</a:t>
            </a:r>
          </a:p>
          <a:p>
            <a:r>
              <a:rPr lang="da-DK" dirty="0" smtClean="0"/>
              <a:t>Motivation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casa@itu.dk | dboj@itu.dk | kdav@itu.dk  mibe@itu.dk | pmun@itu.dk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T2v1BPRnwgU/TmTDeVpaOoI/AAAAAAAAEC0/DCkK8ls8fOo/bannerf%25C3%25A6rdig.jpg"/>
          <p:cNvPicPr>
            <a:picLocks noChangeAspect="1" noChangeArrowheads="1"/>
          </p:cNvPicPr>
          <p:nvPr/>
        </p:nvPicPr>
        <p:blipFill rotWithShape="1">
          <a:blip r:embed="rId5" cstate="print"/>
          <a:srcRect l="22785" r="19928"/>
          <a:stretch/>
        </p:blipFill>
        <p:spPr bwMode="auto">
          <a:xfrm>
            <a:off x="1" y="0"/>
            <a:ext cx="9144000" cy="6840760"/>
          </a:xfrm>
          <a:prstGeom prst="rect">
            <a:avLst/>
          </a:prstGeom>
          <a:noFill/>
        </p:spPr>
      </p:pic>
      <p:pic>
        <p:nvPicPr>
          <p:cNvPr id="2" name="Uhh_Det_Er_Saa_Svaert_At_Vaere_Saa_Go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640" y="5733256"/>
            <a:ext cx="812800" cy="812800"/>
          </a:xfrm>
          <a:prstGeom prst="rect">
            <a:avLst/>
          </a:prstGeom>
        </p:spPr>
      </p:pic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21. november 2011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>
                <a:solidFill>
                  <a:schemeClr val="bg1"/>
                </a:solidFill>
              </a:rPr>
              <a:t>casa@itu.dk</a:t>
            </a:r>
            <a:r>
              <a:rPr lang="cs-CZ" dirty="0" smtClean="0">
                <a:solidFill>
                  <a:schemeClr val="bg1"/>
                </a:solidFill>
              </a:rPr>
              <a:t> | </a:t>
            </a:r>
            <a:r>
              <a:rPr lang="cs-CZ" dirty="0" err="1" smtClean="0">
                <a:solidFill>
                  <a:schemeClr val="bg1"/>
                </a:solidFill>
              </a:rPr>
              <a:t>dboj@itu.dk</a:t>
            </a:r>
            <a:r>
              <a:rPr lang="cs-CZ" dirty="0" smtClean="0">
                <a:solidFill>
                  <a:schemeClr val="bg1"/>
                </a:solidFill>
              </a:rPr>
              <a:t> | </a:t>
            </a:r>
            <a:r>
              <a:rPr lang="cs-CZ" dirty="0" err="1" smtClean="0">
                <a:solidFill>
                  <a:schemeClr val="bg1"/>
                </a:solidFill>
              </a:rPr>
              <a:t>kdav@itu.dk</a:t>
            </a:r>
            <a:r>
              <a:rPr lang="cs-CZ" dirty="0" smtClean="0">
                <a:solidFill>
                  <a:schemeClr val="bg1"/>
                </a:solidFill>
              </a:rPr>
              <a:t>  </a:t>
            </a:r>
            <a:r>
              <a:rPr lang="cs-CZ" dirty="0" err="1" smtClean="0">
                <a:solidFill>
                  <a:schemeClr val="bg1"/>
                </a:solidFill>
              </a:rPr>
              <a:t>mibe@itu.dk</a:t>
            </a:r>
            <a:r>
              <a:rPr lang="cs-CZ" dirty="0" smtClean="0">
                <a:solidFill>
                  <a:schemeClr val="bg1"/>
                </a:solidFill>
              </a:rPr>
              <a:t> | </a:t>
            </a:r>
            <a:r>
              <a:rPr lang="cs-CZ" dirty="0" err="1" smtClean="0">
                <a:solidFill>
                  <a:schemeClr val="bg1"/>
                </a:solidFill>
              </a:rPr>
              <a:t>pmun@itu.dk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8446-CF1D-4F09-93E2-A7115DD214CB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579</Words>
  <Application>Microsoft Macintosh PowerPoint</Application>
  <PresentationFormat>Skærmshow (4:3)</PresentationFormat>
  <Paragraphs>121</Paragraphs>
  <Slides>11</Slides>
  <Notes>11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11</vt:i4>
      </vt:variant>
    </vt:vector>
  </HeadingPairs>
  <TitlesOfParts>
    <vt:vector size="12" baseType="lpstr">
      <vt:lpstr>Office Theme</vt:lpstr>
      <vt:lpstr>Case Study:  Youtube Fankultur</vt:lpstr>
      <vt:lpstr>Problemformulering</vt:lpstr>
      <vt:lpstr>Metode</vt:lpstr>
      <vt:lpstr>Qualitative content analysis</vt:lpstr>
      <vt:lpstr>Qualitative content analysis</vt:lpstr>
      <vt:lpstr>Qualitative content analysis</vt:lpstr>
      <vt:lpstr>Qualitative content analysis</vt:lpstr>
      <vt:lpstr>Qualitative content analysis</vt:lpstr>
      <vt:lpstr>Qualitative content analysis</vt:lpstr>
      <vt:lpstr>Kvalitative interviews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</dc:title>
  <dc:creator>casper</dc:creator>
  <cp:lastModifiedBy>Philip Muneer Højstrup Flindt</cp:lastModifiedBy>
  <cp:revision>16</cp:revision>
  <cp:lastPrinted>2011-11-20T14:46:13Z</cp:lastPrinted>
  <dcterms:created xsi:type="dcterms:W3CDTF">2011-11-17T11:42:58Z</dcterms:created>
  <dcterms:modified xsi:type="dcterms:W3CDTF">2011-11-20T15:20:47Z</dcterms:modified>
</cp:coreProperties>
</file>